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0" r:id="rId2"/>
    <p:sldId id="262" r:id="rId3"/>
    <p:sldId id="261" r:id="rId4"/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5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5984-5813-A443-85E1-5E6E05121ED7}" type="datetimeFigureOut">
              <a:rPr lang="en-US" smtClean="0"/>
              <a:t>5/27/10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91D84-34E7-A34C-B755-93B251826B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2345530" y="3200616"/>
            <a:ext cx="6798472" cy="191734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Radio waves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68133" t="16899" r="18843" b="18325"/>
          <a:stretch>
            <a:fillRect/>
          </a:stretch>
        </p:blipFill>
        <p:spPr>
          <a:xfrm>
            <a:off x="0" y="3200616"/>
            <a:ext cx="2345530" cy="1917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4820647" y="3200616"/>
            <a:ext cx="4323354" cy="191734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Microwaves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1" y="3200616"/>
            <a:ext cx="4820646" cy="1917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6077643" y="3200616"/>
            <a:ext cx="3066357" cy="191734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Infrared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3088105" y="3200616"/>
            <a:ext cx="2989538" cy="19173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1" y="3200616"/>
            <a:ext cx="3088103" cy="1917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-19438" y="3200616"/>
            <a:ext cx="1639279" cy="191734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1619841" y="3200616"/>
            <a:ext cx="1639279" cy="191734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3259120" y="3200616"/>
            <a:ext cx="1639279" cy="191734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4898399" y="3200616"/>
            <a:ext cx="1639279" cy="191734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6537678" y="3200616"/>
            <a:ext cx="1639279" cy="191734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34323" b="18325"/>
          <a:stretch>
            <a:fillRect/>
          </a:stretch>
        </p:blipFill>
        <p:spPr>
          <a:xfrm>
            <a:off x="8176957" y="3200616"/>
            <a:ext cx="967043" cy="191734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Visible Light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-592862" y="3200616"/>
            <a:ext cx="1146847" cy="191734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Ultraviolet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553985" y="3200616"/>
            <a:ext cx="1146847" cy="191734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1700832" y="3200616"/>
            <a:ext cx="1146847" cy="191734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2847679" y="3200616"/>
            <a:ext cx="1146847" cy="19173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3994526" y="3200616"/>
            <a:ext cx="1146847" cy="191734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5141373" y="3200616"/>
            <a:ext cx="1146847" cy="191734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7435067" y="3200616"/>
            <a:ext cx="1146847" cy="191734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6288220" y="3200616"/>
            <a:ext cx="1146847" cy="191734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8570576" y="3200616"/>
            <a:ext cx="1146847" cy="1917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X-Rays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-373606" y="3200616"/>
            <a:ext cx="747212" cy="191734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373606" y="3200616"/>
            <a:ext cx="747212" cy="191734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1120818" y="3200616"/>
            <a:ext cx="747212" cy="191734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1868030" y="3200616"/>
            <a:ext cx="747212" cy="191734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2615242" y="3200616"/>
            <a:ext cx="747212" cy="191734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3362454" y="3200616"/>
            <a:ext cx="747212" cy="191734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4109666" y="3200616"/>
            <a:ext cx="747212" cy="19173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4856878" y="3200616"/>
            <a:ext cx="747212" cy="191734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5604090" y="3200616"/>
            <a:ext cx="747212" cy="191734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6351302" y="3200616"/>
            <a:ext cx="747212" cy="191734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7098514" y="3200616"/>
            <a:ext cx="747212" cy="191734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7845726" y="3200616"/>
            <a:ext cx="747212" cy="191734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lum bright="-7000" contrast="57000"/>
          </a:blip>
          <a:srcRect l="43408" t="16899" r="18843" b="18325"/>
          <a:stretch>
            <a:fillRect/>
          </a:stretch>
        </p:blipFill>
        <p:spPr>
          <a:xfrm>
            <a:off x="8592938" y="3200616"/>
            <a:ext cx="747212" cy="1917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761999" y="681789"/>
            <a:ext cx="23261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Gamma</a:t>
            </a:r>
          </a:p>
          <a:p>
            <a:r>
              <a:rPr lang="en-US" dirty="0" smtClean="0"/>
              <a:t> (remove this text box if you want to put in your own title)</a:t>
            </a:r>
            <a:endParaRPr lang="en-US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-145692" y="3200616"/>
            <a:ext cx="291384" cy="191734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145692" y="3200616"/>
            <a:ext cx="291384" cy="191734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437076" y="3200616"/>
            <a:ext cx="291384" cy="191734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728460" y="3200616"/>
            <a:ext cx="291384" cy="191734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1019844" y="3200616"/>
            <a:ext cx="291384" cy="191734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1311228" y="3200616"/>
            <a:ext cx="291384" cy="191734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1602612" y="3200616"/>
            <a:ext cx="291384" cy="191734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1893996" y="3200616"/>
            <a:ext cx="291384" cy="191734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2185380" y="3200616"/>
            <a:ext cx="291384" cy="191734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2476764" y="3200616"/>
            <a:ext cx="291384" cy="191734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2768148" y="3200616"/>
            <a:ext cx="291384" cy="191734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3059532" y="3200616"/>
            <a:ext cx="291384" cy="191734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3350916" y="3200616"/>
            <a:ext cx="291384" cy="1917347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3642300" y="3200616"/>
            <a:ext cx="291384" cy="191734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3933684" y="3200616"/>
            <a:ext cx="291384" cy="191734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4225068" y="3200616"/>
            <a:ext cx="291384" cy="191734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4516452" y="3200616"/>
            <a:ext cx="291384" cy="191734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4807836" y="3200616"/>
            <a:ext cx="291384" cy="19173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5099220" y="3200616"/>
            <a:ext cx="291384" cy="191734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5390604" y="3200616"/>
            <a:ext cx="291384" cy="1917347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5681988" y="3200616"/>
            <a:ext cx="291384" cy="191734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5973372" y="3200616"/>
            <a:ext cx="291384" cy="191734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6264756" y="3200616"/>
            <a:ext cx="291384" cy="191734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6556140" y="3200616"/>
            <a:ext cx="291384" cy="191734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6847524" y="3200616"/>
            <a:ext cx="291384" cy="191734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7138908" y="3200616"/>
            <a:ext cx="291384" cy="191734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7430292" y="3200616"/>
            <a:ext cx="291384" cy="191734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7721676" y="3200616"/>
            <a:ext cx="291384" cy="191734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8013060" y="3200616"/>
            <a:ext cx="291384" cy="191734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8304444" y="3200616"/>
            <a:ext cx="291384" cy="1917347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8595828" y="3200616"/>
            <a:ext cx="291384" cy="1917347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>
            <a:lum bright="-7000" contrast="17000"/>
          </a:blip>
          <a:srcRect l="43408" t="16899" r="18843" b="18325"/>
          <a:stretch>
            <a:fillRect/>
          </a:stretch>
        </p:blipFill>
        <p:spPr>
          <a:xfrm>
            <a:off x="8887212" y="3200616"/>
            <a:ext cx="291384" cy="1917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123</Words>
  <Application>Microsoft Macintosh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N. Keefe</dc:creator>
  <cp:lastModifiedBy>Mr N. Keefe</cp:lastModifiedBy>
  <cp:revision>1</cp:revision>
  <dcterms:created xsi:type="dcterms:W3CDTF">2010-05-27T12:36:00Z</dcterms:created>
  <dcterms:modified xsi:type="dcterms:W3CDTF">2010-05-27T12:55:47Z</dcterms:modified>
</cp:coreProperties>
</file>