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embeddings/oleObject2.bin" ContentType="application/vnd.openxmlformats-officedocument.oleObject"/>
  <Override PartName="/ppt/slideLayouts/slideLayout6.xml" ContentType="application/vnd.openxmlformats-officedocument.presentationml.slideLayout+xml"/>
  <Default Extension="jpeg" ContentType="image/jpeg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Default Extension="wmf" ContentType="image/x-wmf"/>
  <Override PartName="/ppt/embeddings/oleObject1.bin" ContentType="application/vnd.openxmlformats-officedocument.oleObject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vml" ContentType="application/vnd.openxmlformats-officedocument.vmlDrawin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36638-3CED-DB41-9DAA-0DC22D683296}" type="datetimeFigureOut">
              <a:rPr lang="en-US" smtClean="0"/>
              <a:pPr/>
              <a:t>9/9/10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F933-D81D-0346-B256-506B7F25DA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Dingbats ……. say what you see!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61929" y="1143000"/>
            <a:ext cx="2240216" cy="2240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45" y="1143000"/>
            <a:ext cx="2300335" cy="2961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4523" r="17629"/>
          <a:stretch>
            <a:fillRect/>
          </a:stretch>
        </p:blipFill>
        <p:spPr>
          <a:xfrm>
            <a:off x="4802480" y="1143000"/>
            <a:ext cx="1467031" cy="2395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010" y="1143000"/>
            <a:ext cx="2388627" cy="3474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4140" y="4617784"/>
            <a:ext cx="371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Speeding up</a:t>
            </a:r>
            <a:endParaRPr lang="en-US" sz="5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4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GB" u="sng" dirty="0" smtClean="0"/>
              <a:t>Velocity, Speed and Acceleration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69880"/>
            <a:ext cx="77724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 err="1" smtClean="0"/>
              <a:t>LOs</a:t>
            </a:r>
            <a:r>
              <a:rPr lang="en-GB" dirty="0" smtClean="0"/>
              <a:t>:</a:t>
            </a:r>
          </a:p>
          <a:p>
            <a:pPr algn="l"/>
            <a:r>
              <a:rPr lang="en-GB" dirty="0" smtClean="0"/>
              <a:t> - Explain the difference between speed and velocity</a:t>
            </a:r>
          </a:p>
          <a:p>
            <a:pPr algn="l"/>
            <a:r>
              <a:rPr lang="en-GB" dirty="0" smtClean="0"/>
              <a:t>- Be able to use the acceleration formula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8" name="Object 2"/>
          <p:cNvGraphicFramePr>
            <a:graphicFrameLocks noChangeAspect="1"/>
          </p:cNvGraphicFramePr>
          <p:nvPr/>
        </p:nvGraphicFramePr>
        <p:xfrm>
          <a:off x="838200" y="4800600"/>
          <a:ext cx="3763963" cy="1630363"/>
        </p:xfrm>
        <a:graphic>
          <a:graphicData uri="http://schemas.openxmlformats.org/presentationml/2006/ole">
            <p:oleObj spid="_x0000_s15362" name="CorelDRAW 6.0" r:id="rId3" imgW="6611760" imgH="2863800" progId="">
              <p:embed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u="sng" dirty="0">
                <a:ea typeface="+mj-ea"/>
              </a:rPr>
              <a:t>Speed vs. Velocity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i="1" smtClean="0">
                <a:solidFill>
                  <a:srgbClr val="99FF99"/>
                </a:solidFill>
                <a:ea typeface="ＭＳ Ｐゴシック" charset="-128"/>
              </a:rPr>
              <a:t>Speed is simply how fast you are travelling…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419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i="1" smtClean="0">
                <a:solidFill>
                  <a:srgbClr val="00FFFF"/>
                </a:solidFill>
                <a:ea typeface="ＭＳ Ｐゴシック" charset="-128"/>
              </a:rPr>
              <a:t>Velocity is “speed in a given direction”…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48200" y="2286000"/>
            <a:ext cx="4191000" cy="838200"/>
            <a:chOff x="2928" y="1440"/>
            <a:chExt cx="2640" cy="528"/>
          </a:xfrm>
        </p:grpSpPr>
        <p:sp>
          <p:nvSpPr>
            <p:cNvPr id="20491" name="AutoShape 7"/>
            <p:cNvSpPr>
              <a:spLocks noChangeArrowheads="1"/>
            </p:cNvSpPr>
            <p:nvPr/>
          </p:nvSpPr>
          <p:spPr bwMode="auto">
            <a:xfrm>
              <a:off x="3072" y="1488"/>
              <a:ext cx="2352" cy="480"/>
            </a:xfrm>
            <a:prstGeom prst="rightArrow">
              <a:avLst>
                <a:gd name="adj1" fmla="val 50000"/>
                <a:gd name="adj2" fmla="val 12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0492" name="Text Box 8"/>
            <p:cNvSpPr txBox="1">
              <a:spLocks noChangeArrowheads="1"/>
            </p:cNvSpPr>
            <p:nvPr/>
          </p:nvSpPr>
          <p:spPr bwMode="auto">
            <a:xfrm>
              <a:off x="2928" y="1440"/>
              <a:ext cx="26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smtClean="0">
                  <a:solidFill>
                    <a:srgbClr val="FFFFFF"/>
                  </a:solidFill>
                  <a:ea typeface="ＭＳ Ｐゴシック" charset="-128"/>
                </a:rPr>
                <a:t>This car is travelling at a speed of 20m/s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5257800"/>
            <a:ext cx="4191000" cy="838200"/>
            <a:chOff x="2928" y="3312"/>
            <a:chExt cx="2640" cy="528"/>
          </a:xfrm>
        </p:grpSpPr>
        <p:sp>
          <p:nvSpPr>
            <p:cNvPr id="20489" name="AutoShape 10"/>
            <p:cNvSpPr>
              <a:spLocks noChangeArrowheads="1"/>
            </p:cNvSpPr>
            <p:nvPr/>
          </p:nvSpPr>
          <p:spPr bwMode="auto">
            <a:xfrm>
              <a:off x="3072" y="3360"/>
              <a:ext cx="2352" cy="480"/>
            </a:xfrm>
            <a:prstGeom prst="rightArrow">
              <a:avLst>
                <a:gd name="adj1" fmla="val 50000"/>
                <a:gd name="adj2" fmla="val 12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2928" y="3312"/>
              <a:ext cx="26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smtClean="0">
                  <a:solidFill>
                    <a:srgbClr val="FFFFFF"/>
                  </a:solidFill>
                  <a:ea typeface="ＭＳ Ｐゴシック" charset="-128"/>
                </a:rPr>
                <a:t>This car is travelling at a velocity of 20m/s east</a:t>
              </a:r>
            </a:p>
          </p:txBody>
        </p:sp>
      </p:grpSp>
      <p:graphicFrame>
        <p:nvGraphicFramePr>
          <p:cNvPr id="36879" name="Object 3"/>
          <p:cNvGraphicFramePr>
            <a:graphicFrameLocks noChangeAspect="1"/>
          </p:cNvGraphicFramePr>
          <p:nvPr/>
        </p:nvGraphicFramePr>
        <p:xfrm>
          <a:off x="838200" y="1828800"/>
          <a:ext cx="3763963" cy="1630363"/>
        </p:xfrm>
        <a:graphic>
          <a:graphicData uri="http://schemas.openxmlformats.org/presentationml/2006/ole">
            <p:oleObj spid="_x0000_s15363" name="CorelDRAW 6.0" r:id="rId4" imgW="6611760" imgH="286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u="sng" dirty="0">
                <a:ea typeface="+mj-ea"/>
              </a:rPr>
              <a:t>Acceleration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54432" y="1658620"/>
            <a:ext cx="5618284" cy="1016001"/>
            <a:chOff x="144" y="960"/>
            <a:chExt cx="3744" cy="640"/>
          </a:xfrm>
        </p:grpSpPr>
        <p:sp>
          <p:nvSpPr>
            <p:cNvPr id="21510" name="Text Box 11"/>
            <p:cNvSpPr txBox="1">
              <a:spLocks noChangeArrowheads="1"/>
            </p:cNvSpPr>
            <p:nvPr/>
          </p:nvSpPr>
          <p:spPr bwMode="auto">
            <a:xfrm>
              <a:off x="144" y="960"/>
              <a:ext cx="3744" cy="640"/>
            </a:xfrm>
            <a:prstGeom prst="rect">
              <a:avLst/>
            </a:prstGeom>
            <a:noFill/>
            <a:ln w="9525">
              <a:solidFill>
                <a:srgbClr val="C3D69B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99FFCC"/>
                  </a:solidFill>
                </a:rPr>
                <a:t>Acceleration = change in velocity </a:t>
              </a:r>
              <a:r>
                <a:rPr lang="en-GB" sz="2400" dirty="0" smtClean="0">
                  <a:solidFill>
                    <a:srgbClr val="99FFCC"/>
                  </a:solidFill>
                </a:rPr>
                <a:t>(</a:t>
              </a:r>
              <a:r>
                <a:rPr lang="en-GB" sz="2400" dirty="0" err="1" smtClean="0">
                  <a:solidFill>
                    <a:srgbClr val="99FFCC"/>
                  </a:solidFill>
                </a:rPr>
                <a:t>m</a:t>
              </a:r>
              <a:r>
                <a:rPr lang="en-GB" sz="2400" dirty="0" err="1" smtClean="0">
                  <a:solidFill>
                    <a:srgbClr val="99FFCC"/>
                  </a:solidFill>
                </a:rPr>
                <a:t>/s</a:t>
              </a:r>
              <a:r>
                <a:rPr lang="en-GB" sz="2400" dirty="0" smtClean="0">
                  <a:solidFill>
                    <a:srgbClr val="99FFCC"/>
                  </a:solidFill>
                </a:rPr>
                <a:t>)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dirty="0" smtClean="0">
                  <a:solidFill>
                    <a:srgbClr val="99FFCC"/>
                  </a:solidFill>
                </a:rPr>
                <a:t>    </a:t>
              </a:r>
              <a:r>
                <a:rPr lang="en-GB" sz="2400" dirty="0" smtClean="0">
                  <a:solidFill>
                    <a:srgbClr val="99FFCC"/>
                  </a:solidFill>
                </a:rPr>
                <a:t>(m</a:t>
              </a:r>
              <a:r>
                <a:rPr lang="en-GB" sz="2400" dirty="0" smtClean="0">
                  <a:solidFill>
                    <a:srgbClr val="99FFCC"/>
                  </a:solidFill>
                </a:rPr>
                <a:t>/s</a:t>
              </a:r>
              <a:r>
                <a:rPr lang="en-GB" sz="2400" baseline="30000" dirty="0" smtClean="0">
                  <a:solidFill>
                    <a:srgbClr val="99FFCC"/>
                  </a:solidFill>
                </a:rPr>
                <a:t>2</a:t>
              </a:r>
              <a:r>
                <a:rPr lang="en-GB" sz="2400" dirty="0" smtClean="0">
                  <a:solidFill>
                    <a:srgbClr val="99FFCC"/>
                  </a:solidFill>
                </a:rPr>
                <a:t>)	   time taken </a:t>
              </a:r>
              <a:r>
                <a:rPr lang="en-GB" sz="2400" dirty="0" smtClean="0">
                  <a:solidFill>
                    <a:srgbClr val="99FFCC"/>
                  </a:solidFill>
                </a:rPr>
                <a:t>(</a:t>
              </a:r>
              <a:r>
                <a:rPr lang="en-GB" sz="2400" dirty="0" err="1" smtClean="0">
                  <a:solidFill>
                    <a:srgbClr val="99FFCC"/>
                  </a:solidFill>
                </a:rPr>
                <a:t>s</a:t>
              </a:r>
              <a:r>
                <a:rPr lang="en-GB" sz="2400" dirty="0" smtClean="0">
                  <a:solidFill>
                    <a:srgbClr val="99FFCC"/>
                  </a:solidFill>
                </a:rPr>
                <a:t>)</a:t>
              </a:r>
            </a:p>
          </p:txBody>
        </p:sp>
        <p:sp>
          <p:nvSpPr>
            <p:cNvPr id="21511" name="Line 12"/>
            <p:cNvSpPr>
              <a:spLocks noChangeShapeType="1"/>
            </p:cNvSpPr>
            <p:nvPr/>
          </p:nvSpPr>
          <p:spPr bwMode="auto">
            <a:xfrm>
              <a:off x="1398" y="1296"/>
              <a:ext cx="1943" cy="0"/>
            </a:xfrm>
            <a:prstGeom prst="line">
              <a:avLst/>
            </a:prstGeom>
            <a:noFill/>
            <a:ln w="31750">
              <a:solidFill>
                <a:srgbClr val="C3D69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28600" y="2928499"/>
            <a:ext cx="8686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GB" sz="2000" dirty="0" smtClean="0">
                <a:solidFill>
                  <a:srgbClr val="CCCCFF"/>
                </a:solidFill>
              </a:rPr>
              <a:t>A cyclist accelerates from 0 to 10m/s in 5 seconds.  What is her acceleration?</a:t>
            </a:r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GB" sz="2000" dirty="0" smtClean="0">
                <a:solidFill>
                  <a:srgbClr val="CCCCFF"/>
                </a:solidFill>
              </a:rPr>
              <a:t>A ball is dropped and accelerates downwards at a rate of 10m/s</a:t>
            </a:r>
            <a:r>
              <a:rPr lang="en-GB" sz="2000" baseline="30000" dirty="0" smtClean="0">
                <a:solidFill>
                  <a:srgbClr val="CCCCFF"/>
                </a:solidFill>
              </a:rPr>
              <a:t>2</a:t>
            </a:r>
            <a:r>
              <a:rPr lang="en-GB" sz="2000" dirty="0" smtClean="0">
                <a:solidFill>
                  <a:srgbClr val="CCCCFF"/>
                </a:solidFill>
              </a:rPr>
              <a:t> for 12 seconds.  How much will the ball’s velocity increase by?</a:t>
            </a:r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GB" sz="2000" dirty="0" smtClean="0">
                <a:solidFill>
                  <a:srgbClr val="CCCCFF"/>
                </a:solidFill>
              </a:rPr>
              <a:t>A car accelerates from 10 to 20m/s with an acceleration of 2m/s</a:t>
            </a:r>
            <a:r>
              <a:rPr lang="en-GB" sz="2000" baseline="30000" dirty="0" smtClean="0">
                <a:solidFill>
                  <a:srgbClr val="CCCCFF"/>
                </a:solidFill>
              </a:rPr>
              <a:t>2</a:t>
            </a:r>
            <a:r>
              <a:rPr lang="en-GB" sz="2000" dirty="0" smtClean="0">
                <a:solidFill>
                  <a:srgbClr val="CCCCFF"/>
                </a:solidFill>
              </a:rPr>
              <a:t>.  How long did this take?</a:t>
            </a:r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GB" sz="2000" dirty="0" smtClean="0">
                <a:solidFill>
                  <a:srgbClr val="CCCCFF"/>
                </a:solidFill>
              </a:rPr>
              <a:t>A rocket accelerates from 1,000m/s to 5,000m/s in 2 seconds.  What is its acceleration?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193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CorelDRAW 6.0</vt:lpstr>
      <vt:lpstr>Dingbats ……. say what you see!</vt:lpstr>
      <vt:lpstr>Velocity, Speed and Acceleration</vt:lpstr>
      <vt:lpstr>Speed vs. Velocity</vt:lpstr>
      <vt:lpstr>Acceleration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Dingbats ……. say what you see!</dc:title>
  <dc:creator>Nik Keefe</dc:creator>
  <cp:lastModifiedBy>Nik Keefe</cp:lastModifiedBy>
  <cp:revision>5</cp:revision>
  <dcterms:created xsi:type="dcterms:W3CDTF">2010-09-09T17:27:02Z</dcterms:created>
  <dcterms:modified xsi:type="dcterms:W3CDTF">2010-09-09T17:32:55Z</dcterms:modified>
</cp:coreProperties>
</file>